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69" r:id="rId6"/>
    <p:sldId id="283" r:id="rId7"/>
    <p:sldId id="279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92381" autoAdjust="0"/>
  </p:normalViewPr>
  <p:slideViewPr>
    <p:cSldViewPr snapToGrid="0" snapToObjects="1">
      <p:cViewPr varScale="1">
        <p:scale>
          <a:sx n="61" d="100"/>
          <a:sy n="61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29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Presentation: </a:t>
            </a:r>
          </a:p>
          <a:p>
            <a:pPr>
              <a:lnSpc>
                <a:spcPts val="5500"/>
              </a:lnSpc>
            </a:pP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CAE USA 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Holly Black, Senior Technical Specialist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34978-8239-F043-AEE7-73A8AA33FF5C}"/>
              </a:ext>
            </a:extLst>
          </p:cNvPr>
          <p:cNvSpPr txBox="1"/>
          <p:nvPr/>
        </p:nvSpPr>
        <p:spPr>
          <a:xfrm>
            <a:off x="6370710" y="489857"/>
            <a:ext cx="566828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Plan on spending about 10 seconds here to mention the names of your organization and your primary and secondary technical POCs.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906886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 smtClean="0"/>
              <a:t>Translate Data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dirty="0" smtClean="0"/>
              <a:t>Reference: D001 </a:t>
            </a:r>
            <a:r>
              <a:rPr lang="en-US" dirty="0"/>
              <a:t>3D Data Container ER (aka Pilot Implementation Experiences): </a:t>
            </a:r>
            <a:r>
              <a:rPr lang="en-US" dirty="0">
                <a:hlinkClick r:id="rId2"/>
              </a:rPr>
              <a:t>https://portal.ogc.org/files/?artifact_id=94028</a:t>
            </a:r>
            <a:r>
              <a:rPr lang="en-US" dirty="0" smtClean="0"/>
              <a:t>.</a:t>
            </a:r>
          </a:p>
          <a:p>
            <a:pPr marL="1028700" lvl="2" indent="-342900">
              <a:lnSpc>
                <a:spcPct val="110000"/>
              </a:lnSpc>
            </a:pPr>
            <a:r>
              <a:rPr lang="en-US" dirty="0" smtClean="0"/>
              <a:t>Section 7.7 I3S to 3D-Tiles Converter Use Case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Evaluate </a:t>
            </a:r>
            <a:r>
              <a:rPr lang="en-US" dirty="0" smtClean="0"/>
              <a:t>3D </a:t>
            </a:r>
            <a:r>
              <a:rPr lang="en-US" dirty="0" smtClean="0"/>
              <a:t>Container Contents within a GeoVolumes Collection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smtClean="0"/>
              <a:t>Reference: </a:t>
            </a:r>
            <a:r>
              <a:rPr lang="en-US" dirty="0"/>
              <a:t>GeoVolumes ER (aka Draft Specification): </a:t>
            </a:r>
            <a:r>
              <a:rPr lang="en-US" dirty="0">
                <a:hlinkClick r:id="rId3"/>
              </a:rPr>
              <a:t>https://portal.ogc.org/files/?artifact_id=94029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 smtClean="0"/>
              <a:t>Section 14.1.4 Collections, Section 14.1.5 </a:t>
            </a:r>
            <a:r>
              <a:rPr lang="en-US" dirty="0" smtClean="0"/>
              <a:t>3D-Container</a:t>
            </a:r>
            <a:endParaRPr lang="en-US" dirty="0" smtClean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ISG Sprint Participation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 smtClean="0"/>
              <a:t>Data Translation (Share Data)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CDB Model as glTF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CDB Output as 3D Tiles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CDB Output as i3S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Rendering (CAE Produced Data &amp; Other Participants)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glTF Overlay on Streamed CDB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glTF Overlay on Streamed 3D Tiles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1 Evaluation Support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624684">
            <a:off x="9200244" y="1621615"/>
            <a:ext cx="198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Loss?</a:t>
            </a:r>
          </a:p>
        </p:txBody>
      </p:sp>
      <p:sp>
        <p:nvSpPr>
          <p:cNvPr id="6" name="TextBox 5"/>
          <p:cNvSpPr txBox="1"/>
          <p:nvPr/>
        </p:nvSpPr>
        <p:spPr>
          <a:xfrm rot="20624684">
            <a:off x="8648572" y="3881344"/>
            <a:ext cx="309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 Anomalies?</a:t>
            </a:r>
          </a:p>
          <a:p>
            <a:r>
              <a:rPr lang="en-US" sz="2400" dirty="0" smtClean="0"/>
              <a:t>Performance Impacts?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>
              <a:lnSpc>
                <a:spcPct val="110000"/>
              </a:lnSpc>
            </a:pPr>
            <a:r>
              <a:rPr lang="en-US" dirty="0" smtClean="0"/>
              <a:t>No Known Risks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Primary Technical POC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Holly Black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Secondary Technical POC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Jay Freeman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Engineering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Wes Beck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Dane Tallman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 </a:t>
            </a:r>
            <a:r>
              <a:rPr lang="en-US" dirty="0"/>
              <a:t>&amp;</a:t>
            </a:r>
            <a:r>
              <a:rPr lang="en-US" dirty="0" smtClean="0"/>
              <a:t>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3434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178</Words>
  <Application>Microsoft Office PowerPoint</Application>
  <PresentationFormat>Widescreen</PresentationFormat>
  <Paragraphs>35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MS PGothic</vt:lpstr>
      <vt:lpstr>Arial</vt:lpstr>
      <vt:lpstr>Calibri</vt:lpstr>
      <vt:lpstr>Lato</vt:lpstr>
      <vt:lpstr>Symbol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ISG Sprint Participation</vt:lpstr>
      <vt:lpstr>Scenario 1 Evaluation Support </vt:lpstr>
      <vt:lpstr>Risks &amp;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Holly Black</cp:lastModifiedBy>
  <cp:revision>149</cp:revision>
  <dcterms:created xsi:type="dcterms:W3CDTF">2020-04-17T22:01:33Z</dcterms:created>
  <dcterms:modified xsi:type="dcterms:W3CDTF">2020-09-01T00:48:15Z</dcterms:modified>
</cp:coreProperties>
</file>